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93361-9670-8F52-93B6-2AA12E3FC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FB92D4-13F4-C01E-45BC-3BECF3BA3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9180-9854-2D90-423E-AB2536457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E92DC-93BE-8F3B-73D7-DD327B58C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CF5B1-C2FA-9B10-B33D-10BEAEC95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26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AA02E-2F84-E5E7-DA3C-D7AE1B961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8C90BA-FA55-F537-40D0-156EAF52A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DBCD6-177D-4D0A-94B8-1B95551E8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AC9FA-BC0C-FE5D-6C36-665A4B73D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0F1D9-94DB-C1B0-D37A-157DD25EE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205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B13321-7AAF-B93D-A9CB-283959B670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47DF9-12ED-E587-C36E-0E88663F6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A6336-A3F3-AA01-8612-274DB8C2A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84D24-7DEC-E507-C9A4-2AE2B229E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36B1D-1DB0-79B3-754E-7FB8D7B58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39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70678-2BC9-7D1C-A871-7534B1097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784F1-2BE7-EB38-DD79-F59CF5ACA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6BEE3-E826-5AC4-3C79-74A11EE99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153F3-CD23-3212-0970-E5BADA558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B2FDD-C879-C474-3524-5099E2A5A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06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3BC9C-C5DE-F848-D428-9D8A20ACB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6BBCD-37E6-DA1E-6FC6-80D31D6EA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EE4D7-CA83-A1E7-F371-CCA6AC573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A0509-AC7F-44DB-8E4B-F3201A9CD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04934-E439-F0EB-5808-9012B2388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8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B5C77-4349-8365-45A0-E60CD18E8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D8937-2286-FA7B-9C74-4957C40B4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3B5DA-922F-025C-6303-90A92D24C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B607D-BB2B-E3D2-4139-431F4CC6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65EF5-AA02-6A03-0D61-82F7380B2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DC8EBB-1570-16D8-DF0F-74634373D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53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0259A-EF42-87F0-9026-616A4C7D1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F5A64-58F0-7E95-2617-2CC7BC2B5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B1FA55-EBC7-C2F4-51A8-0A4538FB9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542B5F-EC9F-23B8-9EC4-FEA26A1038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EF1E57-EEBD-A40B-CCCE-2F2B85F65D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B35B0-A221-A4DF-EFB4-CF1F7F2C7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8EBE3F-A415-CC0F-68F8-7CB2FE870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5F79F9-085D-6AD3-5CFB-B2A023873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75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A76CF-EC18-F5B6-A7CD-1023B68BA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4179DF-0F09-5B94-95F6-993ECE33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9ABA1B-5569-511B-B6CB-8774E1539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478A1E-AD5F-B05D-BA93-71BF85012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1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FC4C2F-1BA1-97C2-4E9E-4442FD0B7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B51C6F-7978-73C9-1599-975A30BA7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28E87-5B45-EFDA-8C71-AC8F7098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90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A4E8B-9DEE-3548-3636-C82BA0F9A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69E8B-4B15-5432-F8BA-B132E5A64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CE7913-DBF7-ED5A-D4AC-FB9F9D8C1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140612-BD13-D98E-FE6B-EBFCFF9AB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C1960-13A8-AAB2-94AC-48CBC42EE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269C7-C703-A000-E32A-0D81E06A7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3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B690-F14F-23CB-D3C0-C5711A096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C94135-4E62-6FBA-69B4-E51C2432B3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0F9F08-17DA-2C7C-E6FD-8BFF88385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C77103-693A-73FB-590B-18052528D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484E4-75EC-30C4-478A-6ADD818C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EF2212-894C-4A30-B279-904570DB3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8A5241-BFC7-95EB-D178-5A2EC88F8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A7580-79D3-FC12-BB63-148932DBC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F9609-180F-AA02-7D4D-CF4453BC24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D898E-D113-4A2F-A377-344E3BEA960E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7D498-EB90-8E43-A7BA-EBFCEAAE2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0E34C-BBE4-7075-0FAF-D50581EEC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A975A-ECED-41A1-99D3-136A13E30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32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4A82E0-D953-4D70-9DF7-FD9A6224C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AEMAExercise@ema.alabama.gov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33F24C4-6C3A-47B0-BE99-F419CCCB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72" y="423041"/>
            <a:ext cx="3581430" cy="97872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HURREX 22 Schedule</a:t>
            </a:r>
            <a:br>
              <a:rPr lang="en-US" sz="3200" dirty="0"/>
            </a:br>
            <a:r>
              <a:rPr lang="en-US" sz="3200" dirty="0"/>
              <a:t>Exercise Day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EC94B41-4ED6-449D-A011-CCB2042DB4C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1953" y="1401767"/>
          <a:ext cx="9216705" cy="44888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7475">
                  <a:extLst>
                    <a:ext uri="{9D8B030D-6E8A-4147-A177-3AD203B41FA5}">
                      <a16:colId xmlns:a16="http://schemas.microsoft.com/office/drawing/2014/main" val="3631699503"/>
                    </a:ext>
                  </a:extLst>
                </a:gridCol>
                <a:gridCol w="2383969">
                  <a:extLst>
                    <a:ext uri="{9D8B030D-6E8A-4147-A177-3AD203B41FA5}">
                      <a16:colId xmlns:a16="http://schemas.microsoft.com/office/drawing/2014/main" val="3373536"/>
                    </a:ext>
                  </a:extLst>
                </a:gridCol>
                <a:gridCol w="2918421">
                  <a:extLst>
                    <a:ext uri="{9D8B030D-6E8A-4147-A177-3AD203B41FA5}">
                      <a16:colId xmlns:a16="http://schemas.microsoft.com/office/drawing/2014/main" val="2133353358"/>
                    </a:ext>
                  </a:extLst>
                </a:gridCol>
                <a:gridCol w="2356840">
                  <a:extLst>
                    <a:ext uri="{9D8B030D-6E8A-4147-A177-3AD203B41FA5}">
                      <a16:colId xmlns:a16="http://schemas.microsoft.com/office/drawing/2014/main" val="1360392727"/>
                    </a:ext>
                  </a:extLst>
                </a:gridCol>
              </a:tblGrid>
              <a:tr h="202166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May 10, 2022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094212"/>
                  </a:ext>
                </a:extLst>
              </a:tr>
              <a:tr h="3534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0700 – 0745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ALL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Sign-in and report to designated areas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SEOC / Activated Divisions / Participating Counties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extLst>
                  <a:ext uri="{0D108BD9-81ED-4DB2-BD59-A6C34878D82A}">
                    <a16:rowId xmlns:a16="http://schemas.microsoft.com/office/drawing/2014/main" val="3791617963"/>
                  </a:ext>
                </a:extLst>
              </a:tr>
              <a:tr h="44405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0800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ALL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HURREX 2022 Begins @ H Hour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SEOC / Activated Divisions / Participating Counties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extLst>
                  <a:ext uri="{0D108BD9-81ED-4DB2-BD59-A6C34878D82A}">
                    <a16:rowId xmlns:a16="http://schemas.microsoft.com/office/drawing/2014/main" val="4162904641"/>
                  </a:ext>
                </a:extLst>
              </a:tr>
              <a:tr h="2021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1145-1200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ALL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PAUSEX/Reset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SEOC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extLst>
                  <a:ext uri="{0D108BD9-81ED-4DB2-BD59-A6C34878D82A}">
                    <a16:rowId xmlns:a16="http://schemas.microsoft.com/office/drawing/2014/main" val="1567339792"/>
                  </a:ext>
                </a:extLst>
              </a:tr>
              <a:tr h="51522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1200-1500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ALL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Exercise Resumes @ H+12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SEOC / Activated Divisions / Participating Counties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extLst>
                  <a:ext uri="{0D108BD9-81ED-4DB2-BD59-A6C34878D82A}">
                    <a16:rowId xmlns:a16="http://schemas.microsoft.com/office/drawing/2014/main" val="1082493756"/>
                  </a:ext>
                </a:extLst>
              </a:tr>
              <a:tr h="47482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ALL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ENDEX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SEOC / Activated Divisions / Participating Counties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extLst>
                  <a:ext uri="{0D108BD9-81ED-4DB2-BD59-A6C34878D82A}">
                    <a16:rowId xmlns:a16="http://schemas.microsoft.com/office/drawing/2014/main" val="1615851033"/>
                  </a:ext>
                </a:extLst>
              </a:tr>
              <a:tr h="5113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1500-1530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ALL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Hot Wash Preparation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SEOC / Activated Divisions / Participating Counties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extLst>
                  <a:ext uri="{0D108BD9-81ED-4DB2-BD59-A6C34878D82A}">
                    <a16:rowId xmlns:a16="http://schemas.microsoft.com/office/drawing/2014/main" val="1397482655"/>
                  </a:ext>
                </a:extLst>
              </a:tr>
              <a:tr h="60649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1530-1600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ALL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Hot Wash Brief Out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Branch Directors / Division Coordinators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extLst>
                  <a:ext uri="{0D108BD9-81ED-4DB2-BD59-A6C34878D82A}">
                    <a16:rowId xmlns:a16="http://schemas.microsoft.com/office/drawing/2014/main" val="624581012"/>
                  </a:ext>
                </a:extLst>
              </a:tr>
              <a:tr h="116684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Immediately Following the Exercise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SEOC Exercise Staff / Division Coordinators/ County EOC Exercise Staff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Turn in all Participant Feedback Forms. </a:t>
                      </a:r>
                      <a:r>
                        <a:rPr lang="en-US" sz="1200" b="1" dirty="0">
                          <a:effectLst/>
                          <a:highlight>
                            <a:srgbClr val="FFFF00"/>
                          </a:highlight>
                        </a:rPr>
                        <a:t>For County EOCs and AEMA Divisions, email Participant Feedback Forms by May 12, 2022</a:t>
                      </a:r>
                      <a:endParaRPr lang="en-US" sz="1200" b="1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SEOC/ Activated Divisions / Participating County EOCs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/>
                </a:tc>
                <a:extLst>
                  <a:ext uri="{0D108BD9-81ED-4DB2-BD59-A6C34878D82A}">
                    <a16:rowId xmlns:a16="http://schemas.microsoft.com/office/drawing/2014/main" val="10811177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1BAD6EB-1706-4150-AED4-B0ABB6CB5824}"/>
              </a:ext>
            </a:extLst>
          </p:cNvPr>
          <p:cNvGraphicFramePr>
            <a:graphicFrameLocks noGrp="1"/>
          </p:cNvGraphicFramePr>
          <p:nvPr/>
        </p:nvGraphicFramePr>
        <p:xfrm>
          <a:off x="1091953" y="1401767"/>
          <a:ext cx="9216705" cy="182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8045">
                  <a:extLst>
                    <a:ext uri="{9D8B030D-6E8A-4147-A177-3AD203B41FA5}">
                      <a16:colId xmlns:a16="http://schemas.microsoft.com/office/drawing/2014/main" val="3479198264"/>
                    </a:ext>
                  </a:extLst>
                </a:gridCol>
                <a:gridCol w="2444645">
                  <a:extLst>
                    <a:ext uri="{9D8B030D-6E8A-4147-A177-3AD203B41FA5}">
                      <a16:colId xmlns:a16="http://schemas.microsoft.com/office/drawing/2014/main" val="1199502797"/>
                    </a:ext>
                  </a:extLst>
                </a:gridCol>
                <a:gridCol w="2941459">
                  <a:extLst>
                    <a:ext uri="{9D8B030D-6E8A-4147-A177-3AD203B41FA5}">
                      <a16:colId xmlns:a16="http://schemas.microsoft.com/office/drawing/2014/main" val="1483177889"/>
                    </a:ext>
                  </a:extLst>
                </a:gridCol>
                <a:gridCol w="2312556">
                  <a:extLst>
                    <a:ext uri="{9D8B030D-6E8A-4147-A177-3AD203B41FA5}">
                      <a16:colId xmlns:a16="http://schemas.microsoft.com/office/drawing/2014/main" val="614991735"/>
                    </a:ext>
                  </a:extLst>
                </a:gridCol>
              </a:tblGrid>
              <a:tr h="1575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Time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Personnel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Activity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Location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6741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951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HURREX 22 Schedule Exercise 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HURREX 22 Schedule Exercise Day</dc:title>
  <dc:creator>Randy Branson</dc:creator>
  <cp:lastModifiedBy>Randy Branson</cp:lastModifiedBy>
  <cp:revision>1</cp:revision>
  <dcterms:created xsi:type="dcterms:W3CDTF">2022-05-04T14:17:18Z</dcterms:created>
  <dcterms:modified xsi:type="dcterms:W3CDTF">2022-05-04T14:18:16Z</dcterms:modified>
</cp:coreProperties>
</file>